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BC0CED-57CC-4762-BEB9-140BD1950862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E78BA7-3479-44D5-87A4-11086138343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Bauhaus 93" panose="04030905020B02020C02" pitchFamily="82" charset="0"/>
              </a:rPr>
              <a:t>Capital Letters</a:t>
            </a:r>
            <a:endParaRPr lang="de-DE" dirty="0">
              <a:latin typeface="Bauhaus 93" panose="04030905020B02020C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Rules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968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83576"/>
          </a:xfrm>
        </p:spPr>
        <p:txBody>
          <a:bodyPr/>
          <a:lstStyle/>
          <a:p>
            <a:pPr marL="109728" indent="0">
              <a:buNone/>
            </a:pP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English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different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letters</a:t>
            </a:r>
            <a:r>
              <a:rPr lang="de-DE" dirty="0" smtClean="0"/>
              <a:t>.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Rules</a:t>
            </a:r>
            <a:endParaRPr lang="de-DE" dirty="0"/>
          </a:p>
        </p:txBody>
      </p:sp>
      <p:sp>
        <p:nvSpPr>
          <p:cNvPr id="4" name="Textfeld 3">
            <a:hlinkClick r:id="rId2" action="ppaction://hlinksldjump"/>
          </p:cNvPr>
          <p:cNvSpPr txBox="1"/>
          <p:nvPr/>
        </p:nvSpPr>
        <p:spPr>
          <a:xfrm>
            <a:off x="683568" y="290325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</a:t>
            </a: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endParaRPr lang="de-DE" dirty="0"/>
          </a:p>
        </p:txBody>
      </p:sp>
      <p:sp>
        <p:nvSpPr>
          <p:cNvPr id="5" name="Textfeld 4">
            <a:hlinkClick r:id="rId3" action="ppaction://hlinksldjump"/>
          </p:cNvPr>
          <p:cNvSpPr txBox="1"/>
          <p:nvPr/>
        </p:nvSpPr>
        <p:spPr>
          <a:xfrm>
            <a:off x="683568" y="3356992"/>
            <a:ext cx="264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</a:t>
            </a:r>
            <a:r>
              <a:rPr lang="de-DE" dirty="0" err="1" smtClean="0"/>
              <a:t>names</a:t>
            </a:r>
            <a:r>
              <a:rPr lang="de-DE" dirty="0" smtClean="0"/>
              <a:t> in </a:t>
            </a:r>
            <a:r>
              <a:rPr lang="de-DE" dirty="0" err="1" smtClean="0"/>
              <a:t>general</a:t>
            </a:r>
            <a:endParaRPr lang="de-DE" dirty="0"/>
          </a:p>
        </p:txBody>
      </p:sp>
      <p:sp>
        <p:nvSpPr>
          <p:cNvPr id="6" name="Textfeld 5">
            <a:hlinkClick r:id="rId4" action="ppaction://hlinksldjump"/>
          </p:cNvPr>
          <p:cNvSpPr txBox="1"/>
          <p:nvPr/>
        </p:nvSpPr>
        <p:spPr>
          <a:xfrm>
            <a:off x="683568" y="38096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</a:t>
            </a: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417897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        </a:t>
            </a:r>
            <a:r>
              <a:rPr lang="de-DE" dirty="0" err="1" smtClean="0"/>
              <a:t>sentence</a:t>
            </a:r>
            <a:endParaRPr lang="de-DE" dirty="0"/>
          </a:p>
        </p:txBody>
      </p:sp>
      <p:sp>
        <p:nvSpPr>
          <p:cNvPr id="8" name="Textfeld 7">
            <a:hlinkClick r:id="rId5" action="ppaction://hlinksldjump"/>
          </p:cNvPr>
          <p:cNvSpPr txBox="1"/>
          <p:nvPr/>
        </p:nvSpPr>
        <p:spPr>
          <a:xfrm>
            <a:off x="683568" y="49411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-I</a:t>
            </a:r>
            <a:endParaRPr lang="de-DE" dirty="0"/>
          </a:p>
        </p:txBody>
      </p:sp>
      <p:sp>
        <p:nvSpPr>
          <p:cNvPr id="9" name="Textfeld 8">
            <a:hlinkClick r:id="rId6" action="ppaction://hlinksldjump"/>
          </p:cNvPr>
          <p:cNvSpPr txBox="1"/>
          <p:nvPr/>
        </p:nvSpPr>
        <p:spPr>
          <a:xfrm>
            <a:off x="683568" y="5310500"/>
            <a:ext cx="249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</a:t>
            </a:r>
            <a:r>
              <a:rPr lang="de-DE" dirty="0" err="1" smtClean="0"/>
              <a:t>when</a:t>
            </a:r>
            <a:r>
              <a:rPr lang="de-DE" dirty="0" smtClean="0"/>
              <a:t> 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endParaRPr lang="de-DE" dirty="0"/>
          </a:p>
        </p:txBody>
      </p:sp>
      <p:sp>
        <p:nvSpPr>
          <p:cNvPr id="10" name="Textfeld 9">
            <a:hlinkClick r:id="" action="ppaction://hlinkshowjump?jump=nextslide"/>
          </p:cNvPr>
          <p:cNvSpPr txBox="1"/>
          <p:nvPr/>
        </p:nvSpPr>
        <p:spPr>
          <a:xfrm>
            <a:off x="683568" y="24928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-all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788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39560"/>
          </a:xfrm>
        </p:spPr>
        <p:txBody>
          <a:bodyPr/>
          <a:lstStyle/>
          <a:p>
            <a:pPr marL="109728" indent="0">
              <a:buNone/>
            </a:pP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letters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People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256490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x.: -Maja</a:t>
            </a:r>
          </a:p>
          <a:p>
            <a:r>
              <a:rPr lang="de-DE" dirty="0"/>
              <a:t> </a:t>
            </a:r>
            <a:r>
              <a:rPr lang="de-DE" dirty="0" smtClean="0"/>
              <a:t>      -Niklas</a:t>
            </a:r>
          </a:p>
          <a:p>
            <a:r>
              <a:rPr lang="de-DE" dirty="0"/>
              <a:t> </a:t>
            </a:r>
            <a:r>
              <a:rPr lang="de-DE" dirty="0" smtClean="0"/>
              <a:t>      -Michael Jackson</a:t>
            </a:r>
          </a:p>
          <a:p>
            <a:r>
              <a:rPr lang="de-DE" dirty="0"/>
              <a:t>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3765233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a </a:t>
            </a:r>
            <a:r>
              <a:rPr lang="de-DE" dirty="0" err="1" smtClean="0"/>
              <a:t>sentence</a:t>
            </a:r>
            <a:r>
              <a:rPr lang="de-DE" dirty="0" smtClean="0"/>
              <a:t>:</a:t>
            </a:r>
          </a:p>
          <a:p>
            <a:r>
              <a:rPr lang="de-DE" dirty="0" smtClean="0"/>
              <a:t>Maja </a:t>
            </a:r>
            <a:r>
              <a:rPr lang="de-DE" dirty="0" err="1" smtClean="0"/>
              <a:t>likes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song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</a:t>
            </a:r>
            <a:r>
              <a:rPr lang="de-DE" dirty="0" err="1" smtClean="0"/>
              <a:t>illie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j</a:t>
            </a:r>
            <a:r>
              <a:rPr lang="de-DE" dirty="0" err="1" smtClean="0"/>
              <a:t>eans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" name="Textfeld 5">
            <a:hlinkClick r:id="" action="ppaction://hlinkshowjump?jump=nextslide"/>
          </p:cNvPr>
          <p:cNvSpPr txBox="1"/>
          <p:nvPr/>
        </p:nvSpPr>
        <p:spPr>
          <a:xfrm>
            <a:off x="6660232" y="616530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Next Page </a:t>
            </a:r>
            <a:endParaRPr lang="de-DE" sz="1400" dirty="0"/>
          </a:p>
        </p:txBody>
      </p:sp>
      <p:cxnSp>
        <p:nvCxnSpPr>
          <p:cNvPr id="8" name="Gerade Verbindung mit Pfeil 7"/>
          <p:cNvCxnSpPr>
            <a:stCxn id="6" idx="3"/>
          </p:cNvCxnSpPr>
          <p:nvPr/>
        </p:nvCxnSpPr>
        <p:spPr>
          <a:xfrm flipV="1">
            <a:off x="7740352" y="6319192"/>
            <a:ext cx="43204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 flipV="1">
            <a:off x="3995936" y="4411564"/>
            <a:ext cx="288032" cy="5296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4355976" y="4411564"/>
            <a:ext cx="144016" cy="5296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275856" y="49411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There</a:t>
            </a:r>
            <a:r>
              <a:rPr lang="de-DE" sz="1400" dirty="0" smtClean="0"/>
              <a:t> </a:t>
            </a:r>
            <a:r>
              <a:rPr lang="de-DE" sz="1400" dirty="0" err="1" smtClean="0"/>
              <a:t>is</a:t>
            </a:r>
            <a:r>
              <a:rPr lang="de-DE" sz="1400" dirty="0" smtClean="0"/>
              <a:t> a </a:t>
            </a:r>
            <a:r>
              <a:rPr lang="de-DE" sz="1400" dirty="0" err="1" smtClean="0"/>
              <a:t>mistake</a:t>
            </a:r>
            <a:r>
              <a:rPr lang="de-DE" sz="1400" dirty="0" smtClean="0"/>
              <a:t> </a:t>
            </a:r>
            <a:r>
              <a:rPr lang="de-DE" sz="1400" dirty="0" err="1" smtClean="0"/>
              <a:t>that</a:t>
            </a:r>
            <a:r>
              <a:rPr lang="de-DE" sz="1400" dirty="0" smtClean="0"/>
              <a:t> </a:t>
            </a:r>
            <a:r>
              <a:rPr lang="de-DE" sz="1400" dirty="0" err="1" smtClean="0"/>
              <a:t>leads</a:t>
            </a:r>
            <a:r>
              <a:rPr lang="de-DE" sz="1400" dirty="0" smtClean="0"/>
              <a:t> </a:t>
            </a:r>
            <a:r>
              <a:rPr lang="de-DE" sz="1400" dirty="0" err="1" smtClean="0"/>
              <a:t>us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next</a:t>
            </a:r>
            <a:r>
              <a:rPr lang="de-DE" sz="1400" dirty="0" smtClean="0"/>
              <a:t> </a:t>
            </a:r>
            <a:r>
              <a:rPr lang="de-DE" sz="1400" dirty="0" err="1" smtClean="0"/>
              <a:t>topic</a:t>
            </a:r>
            <a:r>
              <a:rPr lang="de-DE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53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675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DE" dirty="0" err="1" smtClean="0"/>
              <a:t>Names</a:t>
            </a:r>
            <a:r>
              <a:rPr lang="de-DE" dirty="0" smtClean="0"/>
              <a:t> in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songs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letters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Names</a:t>
            </a:r>
            <a:r>
              <a:rPr lang="de-DE" dirty="0" smtClean="0"/>
              <a:t> In General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256490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x.: -Billie Jeans</a:t>
            </a:r>
          </a:p>
          <a:p>
            <a:r>
              <a:rPr lang="de-DE" dirty="0"/>
              <a:t> </a:t>
            </a:r>
            <a:r>
              <a:rPr lang="de-DE" dirty="0" smtClean="0"/>
              <a:t>      -Star </a:t>
            </a:r>
            <a:r>
              <a:rPr lang="de-DE" dirty="0" err="1" smtClean="0"/>
              <a:t>Wars</a:t>
            </a:r>
            <a:endParaRPr lang="de-DE" dirty="0" smtClean="0"/>
          </a:p>
          <a:p>
            <a:r>
              <a:rPr lang="de-DE" dirty="0" smtClean="0"/>
              <a:t>       -</a:t>
            </a:r>
            <a:r>
              <a:rPr lang="de-DE" dirty="0" err="1" smtClean="0"/>
              <a:t>Spongebob</a:t>
            </a:r>
            <a:r>
              <a:rPr lang="de-DE" dirty="0" smtClean="0"/>
              <a:t> </a:t>
            </a:r>
            <a:r>
              <a:rPr lang="de-DE" dirty="0" err="1" smtClean="0"/>
              <a:t>Squarepants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3931421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a </a:t>
            </a:r>
            <a:r>
              <a:rPr lang="de-DE" dirty="0" err="1" smtClean="0"/>
              <a:t>sentence</a:t>
            </a:r>
            <a:r>
              <a:rPr lang="de-DE" dirty="0" smtClean="0"/>
              <a:t>:</a:t>
            </a:r>
          </a:p>
          <a:p>
            <a:r>
              <a:rPr lang="de-DE" dirty="0" smtClean="0"/>
              <a:t>Billie Jeans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song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an </a:t>
            </a:r>
            <a:r>
              <a:rPr lang="de-DE" dirty="0" err="1" smtClean="0">
                <a:solidFill>
                  <a:srgbClr val="FF0000"/>
                </a:solidFill>
              </a:rPr>
              <a:t>a</a:t>
            </a:r>
            <a:r>
              <a:rPr lang="de-DE" dirty="0" err="1" smtClean="0"/>
              <a:t>merican</a:t>
            </a:r>
            <a:r>
              <a:rPr lang="de-DE" dirty="0" smtClean="0"/>
              <a:t> </a:t>
            </a:r>
            <a:r>
              <a:rPr lang="de-DE" dirty="0" err="1" smtClean="0"/>
              <a:t>singer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" name="Textfeld 5">
            <a:hlinkClick r:id="" action="ppaction://hlinkshowjump?jump=nextslide"/>
          </p:cNvPr>
          <p:cNvSpPr txBox="1"/>
          <p:nvPr/>
        </p:nvSpPr>
        <p:spPr>
          <a:xfrm>
            <a:off x="6660232" y="616530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Next Page </a:t>
            </a:r>
            <a:endParaRPr lang="de-DE" sz="1400" dirty="0"/>
          </a:p>
        </p:txBody>
      </p:sp>
      <p:cxnSp>
        <p:nvCxnSpPr>
          <p:cNvPr id="7" name="Gerade Verbindung mit Pfeil 6"/>
          <p:cNvCxnSpPr>
            <a:stCxn id="6" idx="3"/>
          </p:cNvCxnSpPr>
          <p:nvPr/>
        </p:nvCxnSpPr>
        <p:spPr>
          <a:xfrm flipV="1">
            <a:off x="7740352" y="6319192"/>
            <a:ext cx="43204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4860032" y="4581128"/>
            <a:ext cx="216024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347864" y="515719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again</a:t>
            </a:r>
            <a:r>
              <a:rPr lang="de-DE" sz="1400" dirty="0" smtClean="0"/>
              <a:t> a </a:t>
            </a:r>
            <a:r>
              <a:rPr lang="de-DE" sz="1400" dirty="0" err="1" smtClean="0"/>
              <a:t>bad</a:t>
            </a:r>
            <a:r>
              <a:rPr lang="de-DE" sz="1400" dirty="0" smtClean="0"/>
              <a:t> </a:t>
            </a:r>
            <a:r>
              <a:rPr lang="de-DE" sz="1400" dirty="0" err="1" smtClean="0"/>
              <a:t>mistake</a:t>
            </a:r>
            <a:r>
              <a:rPr lang="de-DE" sz="1400" dirty="0" smtClean="0"/>
              <a:t>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2571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675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letters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States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249289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ex.: -Great </a:t>
            </a:r>
            <a:r>
              <a:rPr lang="de-DE" dirty="0" err="1" smtClean="0"/>
              <a:t>Britain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-Germany </a:t>
            </a:r>
          </a:p>
          <a:p>
            <a:r>
              <a:rPr lang="de-DE" dirty="0"/>
              <a:t> </a:t>
            </a:r>
            <a:r>
              <a:rPr lang="de-DE" dirty="0" smtClean="0"/>
              <a:t>      -</a:t>
            </a:r>
            <a:r>
              <a:rPr lang="de-DE" dirty="0" err="1" smtClean="0"/>
              <a:t>Italy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-U.S.A.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55576" y="4005064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a </a:t>
            </a:r>
            <a:r>
              <a:rPr lang="de-DE" dirty="0" err="1" smtClean="0"/>
              <a:t>sentence</a:t>
            </a:r>
            <a:r>
              <a:rPr lang="de-DE" dirty="0" smtClean="0"/>
              <a:t>: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g</a:t>
            </a:r>
            <a:r>
              <a:rPr lang="de-DE" dirty="0" err="1" smtClean="0"/>
              <a:t>reat</a:t>
            </a:r>
            <a:r>
              <a:rPr lang="de-DE" dirty="0" smtClean="0"/>
              <a:t> </a:t>
            </a:r>
            <a:r>
              <a:rPr lang="de-DE" dirty="0" err="1" smtClean="0"/>
              <a:t>Britain</a:t>
            </a:r>
            <a:r>
              <a:rPr lang="de-DE" dirty="0" smtClean="0"/>
              <a:t> </a:t>
            </a:r>
            <a:r>
              <a:rPr lang="de-DE" dirty="0" err="1" smtClean="0"/>
              <a:t>isn´t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Germany.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t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English </a:t>
            </a:r>
            <a:r>
              <a:rPr lang="de-DE" dirty="0" err="1" smtClean="0"/>
              <a:t>cup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" name="Textfeld 5">
            <a:hlinkClick r:id="" action="ppaction://hlinkshowjump?jump=nextslide"/>
          </p:cNvPr>
          <p:cNvSpPr txBox="1"/>
          <p:nvPr/>
        </p:nvSpPr>
        <p:spPr>
          <a:xfrm>
            <a:off x="6660232" y="616530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Next Page </a:t>
            </a:r>
            <a:endParaRPr lang="de-DE" sz="1400" dirty="0"/>
          </a:p>
        </p:txBody>
      </p:sp>
      <p:cxnSp>
        <p:nvCxnSpPr>
          <p:cNvPr id="7" name="Gerade Verbindung mit Pfeil 6"/>
          <p:cNvCxnSpPr>
            <a:stCxn id="6" idx="3"/>
          </p:cNvCxnSpPr>
          <p:nvPr/>
        </p:nvCxnSpPr>
        <p:spPr>
          <a:xfrm flipV="1">
            <a:off x="7740352" y="6319192"/>
            <a:ext cx="43204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winkelte Verbindung 10"/>
          <p:cNvCxnSpPr/>
          <p:nvPr/>
        </p:nvCxnSpPr>
        <p:spPr>
          <a:xfrm rot="16200000" flipV="1">
            <a:off x="821197" y="5006789"/>
            <a:ext cx="516830" cy="36004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1560" y="544522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These </a:t>
            </a:r>
            <a:r>
              <a:rPr lang="de-DE" sz="1400" dirty="0" err="1" smtClean="0"/>
              <a:t>are</a:t>
            </a:r>
            <a:r>
              <a:rPr lang="de-DE" sz="1400" dirty="0" smtClean="0"/>
              <a:t> </a:t>
            </a:r>
            <a:r>
              <a:rPr lang="de-DE" sz="1400" dirty="0" err="1" smtClean="0"/>
              <a:t>bad</a:t>
            </a:r>
            <a:r>
              <a:rPr lang="de-DE" sz="1400" dirty="0" smtClean="0"/>
              <a:t> </a:t>
            </a:r>
            <a:r>
              <a:rPr lang="de-DE" sz="1400" dirty="0" err="1" smtClean="0"/>
              <a:t>mistakes</a:t>
            </a:r>
            <a:r>
              <a:rPr lang="de-DE" sz="1400" dirty="0" smtClean="0"/>
              <a:t> </a:t>
            </a:r>
            <a:r>
              <a:rPr lang="de-DE" sz="1400" dirty="0" err="1" smtClean="0"/>
              <a:t>too</a:t>
            </a:r>
            <a:r>
              <a:rPr lang="de-DE" sz="1400" dirty="0" smtClean="0"/>
              <a:t>.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3229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83576"/>
          </a:xfrm>
        </p:spPr>
        <p:txBody>
          <a:bodyPr/>
          <a:lstStyle/>
          <a:p>
            <a:pPr marL="109728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sentence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letters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Sentence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299695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 </a:t>
            </a:r>
            <a:r>
              <a:rPr lang="de-DE" dirty="0" smtClean="0"/>
              <a:t>like </a:t>
            </a:r>
            <a:r>
              <a:rPr lang="de-DE" dirty="0" err="1" smtClean="0"/>
              <a:t>trains</a:t>
            </a:r>
            <a:r>
              <a:rPr lang="de-DE" dirty="0" smtClean="0"/>
              <a:t>.</a:t>
            </a:r>
          </a:p>
          <a:p>
            <a:r>
              <a:rPr lang="de-DE" b="1" dirty="0" err="1" smtClean="0"/>
              <a:t>Y</a:t>
            </a:r>
            <a:r>
              <a:rPr lang="de-DE" dirty="0" err="1" smtClean="0"/>
              <a:t>ou</a:t>
            </a:r>
            <a:r>
              <a:rPr lang="de-DE" dirty="0" smtClean="0"/>
              <a:t> like </a:t>
            </a:r>
            <a:r>
              <a:rPr lang="de-DE" dirty="0" err="1" smtClean="0"/>
              <a:t>trains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H</a:t>
            </a:r>
            <a:r>
              <a:rPr lang="de-DE" dirty="0" smtClean="0"/>
              <a:t>e </a:t>
            </a:r>
            <a:r>
              <a:rPr lang="de-DE" dirty="0" err="1" smtClean="0"/>
              <a:t>likes</a:t>
            </a:r>
            <a:r>
              <a:rPr lang="de-DE" dirty="0" smtClean="0"/>
              <a:t> </a:t>
            </a:r>
            <a:r>
              <a:rPr lang="de-DE" dirty="0" err="1" smtClean="0"/>
              <a:t>trains</a:t>
            </a:r>
            <a:r>
              <a:rPr lang="de-DE" dirty="0" smtClean="0"/>
              <a:t>.</a:t>
            </a:r>
          </a:p>
          <a:p>
            <a:r>
              <a:rPr lang="de-DE" b="1" dirty="0" err="1" smtClean="0"/>
              <a:t>W</a:t>
            </a:r>
            <a:r>
              <a:rPr lang="de-DE" dirty="0" err="1" smtClean="0"/>
              <a:t>e</a:t>
            </a:r>
            <a:r>
              <a:rPr lang="de-DE" dirty="0" smtClean="0"/>
              <a:t> like </a:t>
            </a:r>
            <a:r>
              <a:rPr lang="de-DE" dirty="0" err="1" smtClean="0"/>
              <a:t>trains</a:t>
            </a:r>
            <a:r>
              <a:rPr lang="de-DE" dirty="0" smtClean="0"/>
              <a:t>.</a:t>
            </a:r>
          </a:p>
          <a:p>
            <a:r>
              <a:rPr lang="de-DE" b="1" dirty="0" err="1" smtClean="0"/>
              <a:t>Y</a:t>
            </a:r>
            <a:r>
              <a:rPr lang="de-DE" dirty="0" err="1" smtClean="0"/>
              <a:t>ou</a:t>
            </a:r>
            <a:r>
              <a:rPr lang="de-DE" dirty="0" smtClean="0"/>
              <a:t> like </a:t>
            </a:r>
            <a:r>
              <a:rPr lang="de-DE" dirty="0" err="1" smtClean="0"/>
              <a:t>trains</a:t>
            </a:r>
            <a:r>
              <a:rPr lang="de-DE" dirty="0" smtClean="0"/>
              <a:t>.</a:t>
            </a:r>
          </a:p>
          <a:p>
            <a:r>
              <a:rPr lang="de-DE" b="1" dirty="0" err="1" smtClean="0"/>
              <a:t>T</a:t>
            </a:r>
            <a:r>
              <a:rPr lang="de-DE" dirty="0" err="1" smtClean="0"/>
              <a:t>hey</a:t>
            </a:r>
            <a:r>
              <a:rPr lang="de-DE" dirty="0" smtClean="0"/>
              <a:t> like </a:t>
            </a:r>
            <a:r>
              <a:rPr lang="de-DE" dirty="0" err="1" smtClean="0"/>
              <a:t>trains</a:t>
            </a:r>
            <a:r>
              <a:rPr lang="de-DE" dirty="0" smtClean="0"/>
              <a:t>.</a:t>
            </a:r>
            <a:endParaRPr lang="de-DE" b="1" dirty="0"/>
          </a:p>
        </p:txBody>
      </p:sp>
      <p:sp>
        <p:nvSpPr>
          <p:cNvPr id="5" name="Textfeld 4">
            <a:hlinkClick r:id="" action="ppaction://hlinkshowjump?jump=nextslide"/>
          </p:cNvPr>
          <p:cNvSpPr txBox="1"/>
          <p:nvPr/>
        </p:nvSpPr>
        <p:spPr>
          <a:xfrm>
            <a:off x="6660232" y="616530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Next Page </a:t>
            </a:r>
            <a:endParaRPr lang="de-DE" sz="1400" dirty="0"/>
          </a:p>
        </p:txBody>
      </p:sp>
      <p:cxnSp>
        <p:nvCxnSpPr>
          <p:cNvPr id="6" name="Gerade Verbindung mit Pfeil 5"/>
          <p:cNvCxnSpPr>
            <a:stCxn id="5" idx="3"/>
          </p:cNvCxnSpPr>
          <p:nvPr/>
        </p:nvCxnSpPr>
        <p:spPr>
          <a:xfrm flipV="1">
            <a:off x="7740352" y="6319192"/>
            <a:ext cx="43204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53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27592"/>
          </a:xfrm>
        </p:spPr>
        <p:txBody>
          <a:bodyPr/>
          <a:lstStyle/>
          <a:p>
            <a:pPr marL="109728" indent="0">
              <a:buNone/>
            </a:pPr>
            <a:r>
              <a:rPr lang="de-DE" dirty="0" smtClean="0"/>
              <a:t>I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it´s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word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english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3428999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a </a:t>
            </a:r>
            <a:r>
              <a:rPr lang="de-DE" dirty="0" err="1" smtClean="0"/>
              <a:t>sentence</a:t>
            </a:r>
            <a:r>
              <a:rPr lang="de-DE" dirty="0" smtClean="0"/>
              <a:t>: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told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I am crazy.</a:t>
            </a:r>
            <a:endParaRPr lang="de-DE" dirty="0"/>
          </a:p>
        </p:txBody>
      </p:sp>
      <p:sp>
        <p:nvSpPr>
          <p:cNvPr id="5" name="Textfeld 4">
            <a:hlinkClick r:id="" action="ppaction://hlinkshowjump?jump=nextslide"/>
          </p:cNvPr>
          <p:cNvSpPr txBox="1"/>
          <p:nvPr/>
        </p:nvSpPr>
        <p:spPr>
          <a:xfrm>
            <a:off x="6660232" y="616530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Next Page </a:t>
            </a:r>
            <a:endParaRPr lang="de-DE" sz="1400" dirty="0"/>
          </a:p>
        </p:txBody>
      </p:sp>
      <p:cxnSp>
        <p:nvCxnSpPr>
          <p:cNvPr id="6" name="Gerade Verbindung mit Pfeil 5"/>
          <p:cNvCxnSpPr>
            <a:stCxn id="5" idx="3"/>
          </p:cNvCxnSpPr>
          <p:nvPr/>
        </p:nvCxnSpPr>
        <p:spPr>
          <a:xfrm flipV="1">
            <a:off x="7740352" y="6319192"/>
            <a:ext cx="43204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7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3616"/>
          </a:xfrm>
        </p:spPr>
        <p:txBody>
          <a:bodyPr/>
          <a:lstStyle/>
          <a:p>
            <a:pPr marL="109728" indent="0">
              <a:buNone/>
            </a:pPr>
            <a:r>
              <a:rPr lang="de-DE" dirty="0" err="1" smtClean="0"/>
              <a:t>Nouns</a:t>
            </a:r>
            <a:r>
              <a:rPr lang="de-DE" dirty="0" smtClean="0"/>
              <a:t>, </a:t>
            </a:r>
            <a:r>
              <a:rPr lang="de-DE" dirty="0" err="1" smtClean="0"/>
              <a:t>adjectives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aren´t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, </a:t>
            </a:r>
            <a:r>
              <a:rPr lang="de-DE" dirty="0" err="1" smtClean="0"/>
              <a:t>except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pages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When</a:t>
            </a:r>
            <a:r>
              <a:rPr lang="de-DE" dirty="0"/>
              <a:t> </a:t>
            </a:r>
            <a:r>
              <a:rPr lang="de-DE" dirty="0" smtClean="0"/>
              <a:t>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357301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This was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letters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English </a:t>
            </a:r>
            <a:r>
              <a:rPr lang="de-DE" dirty="0" err="1" smtClean="0"/>
              <a:t>language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7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315</Words>
  <Application>Microsoft Office PowerPoint</Application>
  <PresentationFormat>Bildschirmpräsentation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Capital Letters</vt:lpstr>
      <vt:lpstr>Rules</vt:lpstr>
      <vt:lpstr>Names Of People</vt:lpstr>
      <vt:lpstr>Names In General</vt:lpstr>
      <vt:lpstr>Names of States</vt:lpstr>
      <vt:lpstr>Beginning Of A Sentence</vt:lpstr>
      <vt:lpstr>I</vt:lpstr>
      <vt:lpstr>When Not To Use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Letters</dc:title>
  <dc:creator>Niklas Pitz</dc:creator>
  <cp:lastModifiedBy>Niklas Pitz</cp:lastModifiedBy>
  <cp:revision>5</cp:revision>
  <dcterms:created xsi:type="dcterms:W3CDTF">2014-04-09T06:19:56Z</dcterms:created>
  <dcterms:modified xsi:type="dcterms:W3CDTF">2014-04-10T09:54:51Z</dcterms:modified>
</cp:coreProperties>
</file>